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7" r:id="rId9"/>
    <p:sldId id="263" r:id="rId10"/>
    <p:sldId id="264" r:id="rId11"/>
    <p:sldId id="268" r:id="rId12"/>
    <p:sldId id="265" r:id="rId13"/>
    <p:sldId id="266"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353"/>
    <p:restoredTop sz="50000"/>
  </p:normalViewPr>
  <p:slideViewPr>
    <p:cSldViewPr>
      <p:cViewPr>
        <p:scale>
          <a:sx n="81" d="100"/>
          <a:sy n="81" d="100"/>
        </p:scale>
        <p:origin x="-786" y="-19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17" name="Footer Placeholder 16"/>
          <p:cNvSpPr>
            <a:spLocks noGrp="1"/>
          </p:cNvSpPr>
          <p:nvPr>
            <p:ph type="ftr" sz="quarter" idx="11"/>
          </p:nvPr>
        </p:nvSpPr>
        <p:spPr/>
        <p:txBody>
          <a:bodyPr/>
          <a:lstStyle/>
          <a:p>
            <a:endParaRPr lang="en-GB" dirty="0"/>
          </a:p>
        </p:txBody>
      </p:sp>
      <p:sp>
        <p:nvSpPr>
          <p:cNvPr id="29" name="Slide Number Placeholder 28"/>
          <p:cNvSpPr>
            <a:spLocks noGrp="1"/>
          </p:cNvSpPr>
          <p:nvPr>
            <p:ph type="sldNum" sz="quarter" idx="12"/>
          </p:nvPr>
        </p:nvSpPr>
        <p:spPr/>
        <p:txBody>
          <a:bodyPr/>
          <a:lstStyle/>
          <a:p>
            <a:fld id="{170D13D9-96E7-453B-BFCA-8CE0C47115AE}" type="slidenum">
              <a:rPr lang="en-GB" smtClean="0"/>
              <a:t>‹#›</a:t>
            </a:fld>
            <a:endParaRPr lang="en-GB"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0D13D9-96E7-453B-BFCA-8CE0C47115AE}"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0D13D9-96E7-453B-BFCA-8CE0C47115AE}"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70D13D9-96E7-453B-BFCA-8CE0C47115AE}"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7924800" y="6416675"/>
            <a:ext cx="762000" cy="365125"/>
          </a:xfrm>
        </p:spPr>
        <p:txBody>
          <a:bodyPr/>
          <a:lstStyle/>
          <a:p>
            <a:fld id="{170D13D9-96E7-453B-BFCA-8CE0C47115AE}" type="slidenum">
              <a:rPr lang="en-GB" smtClean="0"/>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70D13D9-96E7-453B-BFCA-8CE0C47115AE}"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70D13D9-96E7-453B-BFCA-8CE0C47115AE}"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70D13D9-96E7-453B-BFCA-8CE0C47115AE}"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70D13D9-96E7-453B-BFCA-8CE0C47115AE}"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70D13D9-96E7-453B-BFCA-8CE0C47115AE}"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B54198E-B267-4ABB-8CDD-B550B1558CDD}" type="datetimeFigureOut">
              <a:rPr lang="en-GB" smtClean="0"/>
              <a:t>18/07/2018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70D13D9-96E7-453B-BFCA-8CE0C47115AE}" type="slidenum">
              <a:rPr lang="en-GB" smtClean="0"/>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B54198E-B267-4ABB-8CDD-B550B1558CDD}" type="datetimeFigureOut">
              <a:rPr lang="en-GB" smtClean="0"/>
              <a:t>18/07/2018</a:t>
            </a:fld>
            <a:endParaRPr lang="en-GB"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GB"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70D13D9-96E7-453B-BFCA-8CE0C47115AE}" type="slidenum">
              <a:rPr lang="en-GB" smtClean="0"/>
              <a:t>‹#›</a:t>
            </a:fld>
            <a:endParaRPr lang="en-GB"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na.org/?ID=rural_service&amp;ID=rural_servic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Distance.sponsorship@ukna.org" TargetMode="External"/><Relationship Id="rId2" Type="http://schemas.openxmlformats.org/officeDocument/2006/relationships/hyperlink" Target="http://ukna.org/content/fellowship-developmen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Distance Sponsorship</a:t>
            </a: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68147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Challenge’s </a:t>
            </a:r>
            <a:endParaRPr lang="en-GB" dirty="0"/>
          </a:p>
        </p:txBody>
      </p:sp>
      <p:sp>
        <p:nvSpPr>
          <p:cNvPr id="3" name="Content Placeholder 2"/>
          <p:cNvSpPr>
            <a:spLocks noGrp="1"/>
          </p:cNvSpPr>
          <p:nvPr>
            <p:ph idx="1"/>
          </p:nvPr>
        </p:nvSpPr>
        <p:spPr/>
        <p:txBody>
          <a:bodyPr/>
          <a:lstStyle/>
          <a:p>
            <a:r>
              <a:rPr lang="en-GB" dirty="0" smtClean="0"/>
              <a:t>Rural Country’s &amp; Area’s</a:t>
            </a:r>
          </a:p>
          <a:p>
            <a:r>
              <a:rPr lang="en-GB" dirty="0" smtClean="0"/>
              <a:t>Lack of up to date technology (Wi-Fi, phones)</a:t>
            </a:r>
          </a:p>
          <a:p>
            <a:r>
              <a:rPr lang="en-GB" dirty="0" smtClean="0"/>
              <a:t>Cultural difference’s and Language’s </a:t>
            </a:r>
          </a:p>
          <a:p>
            <a:r>
              <a:rPr lang="en-GB" dirty="0" smtClean="0"/>
              <a:t>Communication</a:t>
            </a:r>
          </a:p>
          <a:p>
            <a:r>
              <a:rPr lang="en-GB" dirty="0" smtClean="0"/>
              <a:t>Non </a:t>
            </a:r>
            <a:r>
              <a:rPr lang="en-GB" dirty="0"/>
              <a:t>Approved </a:t>
            </a:r>
            <a:r>
              <a:rPr lang="en-GB" dirty="0" smtClean="0"/>
              <a:t>NA Literature</a:t>
            </a:r>
          </a:p>
          <a:p>
            <a:r>
              <a:rPr lang="en-GB" dirty="0" smtClean="0"/>
              <a:t>Judgements by members</a:t>
            </a:r>
          </a:p>
        </p:txBody>
      </p:sp>
    </p:spTree>
    <p:extLst>
      <p:ext uri="{BB962C8B-B14F-4D97-AF65-F5344CB8AC3E}">
        <p14:creationId xmlns:p14="http://schemas.microsoft.com/office/powerpoint/2010/main" val="4039301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Logistics </a:t>
            </a:r>
            <a:endParaRPr lang="en-GB" dirty="0"/>
          </a:p>
        </p:txBody>
      </p:sp>
      <p:sp>
        <p:nvSpPr>
          <p:cNvPr id="3" name="Content Placeholder 2"/>
          <p:cNvSpPr>
            <a:spLocks noGrp="1"/>
          </p:cNvSpPr>
          <p:nvPr>
            <p:ph idx="1"/>
          </p:nvPr>
        </p:nvSpPr>
        <p:spPr/>
        <p:txBody>
          <a:bodyPr>
            <a:normAutofit lnSpcReduction="10000"/>
          </a:bodyPr>
          <a:lstStyle/>
          <a:p>
            <a:r>
              <a:rPr lang="en-GB" dirty="0" smtClean="0"/>
              <a:t>Ratification</a:t>
            </a:r>
          </a:p>
          <a:p>
            <a:r>
              <a:rPr lang="en-GB" dirty="0" smtClean="0"/>
              <a:t>Linking Sponsor to Sponsee</a:t>
            </a:r>
          </a:p>
          <a:p>
            <a:r>
              <a:rPr lang="en-GB" dirty="0" smtClean="0"/>
              <a:t>Committee decision’s</a:t>
            </a:r>
          </a:p>
          <a:p>
            <a:r>
              <a:rPr lang="en-GB" dirty="0" smtClean="0"/>
              <a:t>Problem’s</a:t>
            </a:r>
          </a:p>
          <a:p>
            <a:r>
              <a:rPr lang="en-GB" dirty="0" smtClean="0"/>
              <a:t>Financial Running Cost</a:t>
            </a:r>
          </a:p>
          <a:p>
            <a:r>
              <a:rPr lang="en-GB" dirty="0" smtClean="0"/>
              <a:t>Regional Reports</a:t>
            </a:r>
          </a:p>
          <a:p>
            <a:r>
              <a:rPr lang="en-GB" dirty="0" smtClean="0"/>
              <a:t>Effective Communication</a:t>
            </a:r>
          </a:p>
          <a:p>
            <a:r>
              <a:rPr lang="en-GB" dirty="0" smtClean="0"/>
              <a:t>Aim to find sponsee a sponsor in 72 hrs</a:t>
            </a:r>
          </a:p>
          <a:p>
            <a:r>
              <a:rPr lang="en-GB" dirty="0" smtClean="0"/>
              <a:t>Support from UK Region, UK Website EDM &amp; NAWS</a:t>
            </a:r>
          </a:p>
          <a:p>
            <a:pPr marL="137160" indent="0">
              <a:buNone/>
            </a:pPr>
            <a:endParaRPr lang="en-GB" dirty="0"/>
          </a:p>
        </p:txBody>
      </p:sp>
    </p:spTree>
    <p:extLst>
      <p:ext uri="{BB962C8B-B14F-4D97-AF65-F5344CB8AC3E}">
        <p14:creationId xmlns:p14="http://schemas.microsoft.com/office/powerpoint/2010/main" val="28703992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Task By NAWS to Support Africa</a:t>
            </a:r>
            <a:endParaRPr lang="en-GB" dirty="0"/>
          </a:p>
        </p:txBody>
      </p:sp>
      <p:sp>
        <p:nvSpPr>
          <p:cNvPr id="3" name="Content Placeholder 2"/>
          <p:cNvSpPr>
            <a:spLocks noGrp="1"/>
          </p:cNvSpPr>
          <p:nvPr>
            <p:ph idx="1"/>
          </p:nvPr>
        </p:nvSpPr>
        <p:spPr/>
        <p:txBody>
          <a:bodyPr/>
          <a:lstStyle/>
          <a:p>
            <a:r>
              <a:rPr lang="en-GB" dirty="0" smtClean="0"/>
              <a:t>01/05/2016 Beginning in support Africa in Distance Sponsorship.</a:t>
            </a:r>
          </a:p>
          <a:p>
            <a:r>
              <a:rPr lang="en-GB" dirty="0" smtClean="0"/>
              <a:t>Egypt</a:t>
            </a:r>
          </a:p>
          <a:p>
            <a:r>
              <a:rPr lang="en-GB" dirty="0" smtClean="0"/>
              <a:t>Kenya</a:t>
            </a:r>
          </a:p>
          <a:p>
            <a:r>
              <a:rPr lang="en-GB" dirty="0" smtClean="0"/>
              <a:t>Nigeria</a:t>
            </a:r>
          </a:p>
          <a:p>
            <a:r>
              <a:rPr lang="en-GB" dirty="0" smtClean="0"/>
              <a:t>Uganda </a:t>
            </a:r>
          </a:p>
          <a:p>
            <a:r>
              <a:rPr lang="en-GB" dirty="0" smtClean="0"/>
              <a:t>Tanzania</a:t>
            </a:r>
          </a:p>
          <a:p>
            <a:r>
              <a:rPr lang="en-GB" dirty="0" smtClean="0"/>
              <a:t>South Africa (many area’s of SA) </a:t>
            </a:r>
          </a:p>
          <a:p>
            <a:r>
              <a:rPr lang="en-GB" dirty="0" smtClean="0"/>
              <a:t>Saudi Arabia</a:t>
            </a:r>
          </a:p>
        </p:txBody>
      </p:sp>
    </p:spTree>
    <p:extLst>
      <p:ext uri="{BB962C8B-B14F-4D97-AF65-F5344CB8AC3E}">
        <p14:creationId xmlns:p14="http://schemas.microsoft.com/office/powerpoint/2010/main" val="222518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Country's Of Sponsor/Sponsee </a:t>
            </a:r>
            <a:endParaRPr lang="en-GB" dirty="0"/>
          </a:p>
        </p:txBody>
      </p:sp>
      <p:sp>
        <p:nvSpPr>
          <p:cNvPr id="3" name="Content Placeholder 2"/>
          <p:cNvSpPr>
            <a:spLocks noGrp="1"/>
          </p:cNvSpPr>
          <p:nvPr>
            <p:ph idx="1"/>
          </p:nvPr>
        </p:nvSpPr>
        <p:spPr>
          <a:xfrm>
            <a:off x="755576" y="1600200"/>
            <a:ext cx="3466728" cy="4709160"/>
          </a:xfrm>
        </p:spPr>
        <p:txBody>
          <a:bodyPr>
            <a:normAutofit/>
          </a:bodyPr>
          <a:lstStyle/>
          <a:p>
            <a:r>
              <a:rPr lang="en-GB" sz="1400" dirty="0" smtClean="0"/>
              <a:t>United Kingdom           </a:t>
            </a:r>
          </a:p>
          <a:p>
            <a:r>
              <a:rPr lang="en-GB" sz="1400" dirty="0" smtClean="0"/>
              <a:t>Norway  </a:t>
            </a:r>
          </a:p>
          <a:p>
            <a:r>
              <a:rPr lang="en-GB" sz="1400" dirty="0" smtClean="0"/>
              <a:t>Sweden</a:t>
            </a:r>
          </a:p>
          <a:p>
            <a:r>
              <a:rPr lang="en-GB" sz="1400" dirty="0" smtClean="0"/>
              <a:t>Holland</a:t>
            </a:r>
          </a:p>
          <a:p>
            <a:r>
              <a:rPr lang="en-GB" sz="1400" dirty="0" smtClean="0"/>
              <a:t>Germany</a:t>
            </a:r>
          </a:p>
          <a:p>
            <a:r>
              <a:rPr lang="en-GB" sz="1400" dirty="0" smtClean="0"/>
              <a:t>Switzerland </a:t>
            </a:r>
          </a:p>
          <a:p>
            <a:r>
              <a:rPr lang="en-GB" sz="1400" dirty="0" smtClean="0"/>
              <a:t>Thailand </a:t>
            </a:r>
          </a:p>
          <a:p>
            <a:r>
              <a:rPr lang="en-GB" sz="1400" dirty="0" smtClean="0"/>
              <a:t>USA</a:t>
            </a:r>
          </a:p>
          <a:p>
            <a:r>
              <a:rPr lang="en-GB" sz="1400" dirty="0" smtClean="0"/>
              <a:t>Chile</a:t>
            </a:r>
          </a:p>
          <a:p>
            <a:r>
              <a:rPr lang="en-GB" sz="1400" dirty="0" smtClean="0"/>
              <a:t>Brazil</a:t>
            </a:r>
          </a:p>
          <a:p>
            <a:r>
              <a:rPr lang="en-GB" sz="1400" dirty="0" smtClean="0"/>
              <a:t>New Zealand</a:t>
            </a:r>
          </a:p>
          <a:p>
            <a:r>
              <a:rPr lang="en-GB" sz="1400" dirty="0" smtClean="0"/>
              <a:t>Australia </a:t>
            </a:r>
          </a:p>
          <a:p>
            <a:r>
              <a:rPr lang="en-GB" sz="1400" dirty="0" smtClean="0"/>
              <a:t>Russia </a:t>
            </a:r>
          </a:p>
          <a:p>
            <a:r>
              <a:rPr lang="en-GB" sz="1400" dirty="0" smtClean="0"/>
              <a:t>India</a:t>
            </a:r>
          </a:p>
          <a:p>
            <a:r>
              <a:rPr lang="en-GB" sz="1400" dirty="0" smtClean="0"/>
              <a:t>Demark</a:t>
            </a:r>
          </a:p>
          <a:p>
            <a:r>
              <a:rPr lang="en-GB" sz="1400" dirty="0" smtClean="0"/>
              <a:t>Egypt</a:t>
            </a:r>
          </a:p>
          <a:p>
            <a:r>
              <a:rPr lang="en-GB" sz="1400" dirty="0" smtClean="0"/>
              <a:t>Saudi Arabia </a:t>
            </a:r>
          </a:p>
        </p:txBody>
      </p:sp>
      <p:sp>
        <p:nvSpPr>
          <p:cNvPr id="4" name="Content Placeholder 2"/>
          <p:cNvSpPr txBox="1">
            <a:spLocks/>
          </p:cNvSpPr>
          <p:nvPr/>
        </p:nvSpPr>
        <p:spPr>
          <a:xfrm>
            <a:off x="4222304" y="1600200"/>
            <a:ext cx="3466728" cy="4709160"/>
          </a:xfrm>
          <a:prstGeom prst="rect">
            <a:avLst/>
          </a:prstGeom>
        </p:spPr>
        <p:txBody>
          <a:bodyPr vert="horz">
            <a:normAutofit/>
          </a:bodyPr>
          <a:lst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a:lstStyle>
          <a:p>
            <a:r>
              <a:rPr lang="en-GB" sz="1400" dirty="0" smtClean="0"/>
              <a:t>Africa (many parts of Africa)</a:t>
            </a:r>
          </a:p>
          <a:p>
            <a:r>
              <a:rPr lang="en-GB" sz="1400" dirty="0" smtClean="0"/>
              <a:t>Hungry </a:t>
            </a:r>
          </a:p>
          <a:p>
            <a:r>
              <a:rPr lang="en-GB" sz="1400" dirty="0" smtClean="0"/>
              <a:t>Bosnia </a:t>
            </a:r>
          </a:p>
          <a:p>
            <a:r>
              <a:rPr lang="en-GB" sz="1400" dirty="0" smtClean="0"/>
              <a:t>France</a:t>
            </a:r>
          </a:p>
          <a:p>
            <a:r>
              <a:rPr lang="en-GB" sz="1400" dirty="0" smtClean="0"/>
              <a:t>Poland</a:t>
            </a:r>
          </a:p>
          <a:p>
            <a:r>
              <a:rPr lang="en-GB" sz="1400" dirty="0" smtClean="0"/>
              <a:t>Belarus</a:t>
            </a:r>
          </a:p>
          <a:p>
            <a:r>
              <a:rPr lang="en-GB" sz="1400" dirty="0" smtClean="0"/>
              <a:t>Greece</a:t>
            </a:r>
          </a:p>
          <a:p>
            <a:r>
              <a:rPr lang="en-GB" sz="1400" dirty="0" smtClean="0"/>
              <a:t>Argentina </a:t>
            </a:r>
          </a:p>
          <a:p>
            <a:r>
              <a:rPr lang="en-GB" sz="1400" dirty="0" smtClean="0"/>
              <a:t>Turkey</a:t>
            </a:r>
          </a:p>
          <a:p>
            <a:r>
              <a:rPr lang="en-GB" sz="1400" dirty="0" smtClean="0"/>
              <a:t>Maldives </a:t>
            </a:r>
          </a:p>
          <a:p>
            <a:r>
              <a:rPr lang="en-GB" sz="1400" dirty="0" smtClean="0"/>
              <a:t>Nepal </a:t>
            </a:r>
          </a:p>
          <a:p>
            <a:r>
              <a:rPr lang="en-GB" sz="1400" dirty="0" smtClean="0"/>
              <a:t>Spain</a:t>
            </a:r>
          </a:p>
          <a:p>
            <a:r>
              <a:rPr lang="en-GB" sz="1400" dirty="0" smtClean="0"/>
              <a:t>Ireland</a:t>
            </a:r>
          </a:p>
          <a:p>
            <a:r>
              <a:rPr lang="en-GB" sz="1400" dirty="0" smtClean="0"/>
              <a:t>Pakistan</a:t>
            </a:r>
          </a:p>
          <a:p>
            <a:r>
              <a:rPr lang="en-GB" sz="1400" dirty="0"/>
              <a:t>Guernsey </a:t>
            </a:r>
            <a:endParaRPr lang="en-GB" sz="1400" dirty="0" smtClean="0"/>
          </a:p>
          <a:p>
            <a:r>
              <a:rPr lang="en-GB" sz="1400" dirty="0" smtClean="0"/>
              <a:t>Jersey </a:t>
            </a:r>
          </a:p>
          <a:p>
            <a:r>
              <a:rPr lang="en-GB" sz="1400" dirty="0"/>
              <a:t>Cambodia</a:t>
            </a:r>
            <a:endParaRPr lang="en-GB" sz="1400" dirty="0" smtClean="0"/>
          </a:p>
          <a:p>
            <a:endParaRPr lang="en-GB" sz="1400" dirty="0"/>
          </a:p>
        </p:txBody>
      </p:sp>
    </p:spTree>
    <p:extLst>
      <p:ext uri="{BB962C8B-B14F-4D97-AF65-F5344CB8AC3E}">
        <p14:creationId xmlns:p14="http://schemas.microsoft.com/office/powerpoint/2010/main" val="5210278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Developments In DS</a:t>
            </a:r>
            <a:endParaRPr lang="en-GB" dirty="0"/>
          </a:p>
        </p:txBody>
      </p:sp>
      <p:sp>
        <p:nvSpPr>
          <p:cNvPr id="3" name="Content Placeholder 2"/>
          <p:cNvSpPr>
            <a:spLocks noGrp="1"/>
          </p:cNvSpPr>
          <p:nvPr>
            <p:ph idx="1"/>
          </p:nvPr>
        </p:nvSpPr>
        <p:spPr/>
        <p:txBody>
          <a:bodyPr>
            <a:normAutofit/>
          </a:bodyPr>
          <a:lstStyle/>
          <a:p>
            <a:r>
              <a:rPr lang="en-GB" sz="1600" dirty="0"/>
              <a:t>Other great work that </a:t>
            </a:r>
            <a:r>
              <a:rPr lang="en-GB" sz="1600" dirty="0" smtClean="0"/>
              <a:t>DS has </a:t>
            </a:r>
            <a:r>
              <a:rPr lang="en-GB" sz="1600" dirty="0"/>
              <a:t>been going on behind the </a:t>
            </a:r>
            <a:r>
              <a:rPr lang="en-GB" sz="1600" dirty="0" smtClean="0"/>
              <a:t>screens. </a:t>
            </a:r>
            <a:r>
              <a:rPr lang="en-GB" sz="1600" dirty="0"/>
              <a:t>I have make contact with South Dakota USA ISOLATED &amp; RURAL NA 9 Indigenous Native American Indian Reservations in our state. Region: South Dakota Region Area: West River Area, I have make contact and with the RD there and working on building bridges to support the Indigenous Native Americans.</a:t>
            </a:r>
          </a:p>
          <a:p>
            <a:r>
              <a:rPr lang="en-GB" sz="1600" dirty="0"/>
              <a:t>I have been working alongside the Egyptian Fellowship Development and supporting them set up their own DS and with also experience of DS worldwide. The Egyptian FD now have set up “Loners group” to support and sponsor members.</a:t>
            </a:r>
          </a:p>
          <a:p>
            <a:r>
              <a:rPr lang="en-GB" sz="1600" dirty="0"/>
              <a:t>Been in contact with NAWS and will be attending webinar’s on Rural outreach after the WSC conference, (link is at the bottom). We are building a tool box/sign posting on NAWS website</a:t>
            </a:r>
            <a:r>
              <a:rPr lang="en-GB" sz="1600" dirty="0" smtClean="0"/>
              <a:t>. </a:t>
            </a:r>
            <a:r>
              <a:rPr lang="en-GB" sz="1600" u="sng" dirty="0">
                <a:hlinkClick r:id="rId2"/>
              </a:rPr>
              <a:t>https://www.na.org/?ID=rural_service&amp;ID=rural_service</a:t>
            </a:r>
            <a:endParaRPr lang="en-GB" sz="1600" dirty="0"/>
          </a:p>
          <a:p>
            <a:r>
              <a:rPr lang="en-GB" sz="1600" dirty="0" smtClean="0"/>
              <a:t>Working along side and supporting NA_AT_HOME, which is the </a:t>
            </a:r>
            <a:r>
              <a:rPr lang="en-GB" sz="1600" b="1" dirty="0"/>
              <a:t>Australian Online </a:t>
            </a:r>
            <a:r>
              <a:rPr lang="en-GB" sz="1600" b="1" dirty="0" smtClean="0"/>
              <a:t>Meetings. Many members live rurally in Australia and also </a:t>
            </a:r>
            <a:r>
              <a:rPr lang="en-GB" sz="1600" b="1" dirty="0"/>
              <a:t>worldwide members. </a:t>
            </a:r>
            <a:endParaRPr lang="en-GB" sz="1600" b="1" dirty="0" smtClean="0"/>
          </a:p>
          <a:p>
            <a:r>
              <a:rPr lang="en-GB" sz="1600" b="1" dirty="0" smtClean="0"/>
              <a:t>http</a:t>
            </a:r>
            <a:r>
              <a:rPr lang="en-GB" sz="1600" b="1" dirty="0"/>
              <a:t>://www.higna.org.uk/other-on-line-na-meetings/na-at-home/</a:t>
            </a:r>
          </a:p>
          <a:p>
            <a:endParaRPr lang="en-GB" sz="1600" dirty="0" smtClean="0"/>
          </a:p>
          <a:p>
            <a:pPr marL="137160" indent="0">
              <a:buNone/>
            </a:pPr>
            <a:endParaRPr lang="en-GB" dirty="0"/>
          </a:p>
        </p:txBody>
      </p:sp>
    </p:spTree>
    <p:extLst>
      <p:ext uri="{BB962C8B-B14F-4D97-AF65-F5344CB8AC3E}">
        <p14:creationId xmlns:p14="http://schemas.microsoft.com/office/powerpoint/2010/main" val="230136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Beginning of DSS</a:t>
            </a:r>
            <a:endParaRPr lang="en-GB" dirty="0"/>
          </a:p>
        </p:txBody>
      </p:sp>
      <p:sp>
        <p:nvSpPr>
          <p:cNvPr id="3" name="Content Placeholder 2"/>
          <p:cNvSpPr>
            <a:spLocks noGrp="1"/>
          </p:cNvSpPr>
          <p:nvPr>
            <p:ph idx="1"/>
          </p:nvPr>
        </p:nvSpPr>
        <p:spPr/>
        <p:txBody>
          <a:bodyPr/>
          <a:lstStyle/>
          <a:p>
            <a:r>
              <a:rPr lang="en-GB" dirty="0" smtClean="0"/>
              <a:t>UKFD took on task of developing A tool of Distance Sponsorship to support South West of United Kingdom.</a:t>
            </a:r>
          </a:p>
          <a:p>
            <a:r>
              <a:rPr lang="en-GB" dirty="0" smtClean="0"/>
              <a:t>Taken from UKFD Min’s ( Ade </a:t>
            </a:r>
            <a:r>
              <a:rPr lang="en-GB" dirty="0"/>
              <a:t>to organise the </a:t>
            </a:r>
            <a:r>
              <a:rPr lang="en-GB" dirty="0" smtClean="0"/>
              <a:t>Prison </a:t>
            </a:r>
            <a:r>
              <a:rPr lang="en-GB" dirty="0"/>
              <a:t>Sponsorship as has previous dealings with H&amp;I prison sponsorship. We hope to use the same model. Adie to bring pack to next FDC meeting ready for </a:t>
            </a:r>
            <a:r>
              <a:rPr lang="en-GB" dirty="0" smtClean="0"/>
              <a:t>UK Region.) 03/08/2014</a:t>
            </a:r>
            <a:endParaRPr lang="en-GB" dirty="0"/>
          </a:p>
        </p:txBody>
      </p:sp>
    </p:spTree>
    <p:extLst>
      <p:ext uri="{BB962C8B-B14F-4D97-AF65-F5344CB8AC3E}">
        <p14:creationId xmlns:p14="http://schemas.microsoft.com/office/powerpoint/2010/main" val="3853321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DSS Guidelines</a:t>
            </a:r>
            <a:endParaRPr lang="en-GB" dirty="0"/>
          </a:p>
        </p:txBody>
      </p:sp>
      <p:sp>
        <p:nvSpPr>
          <p:cNvPr id="3" name="Content Placeholder 2"/>
          <p:cNvSpPr>
            <a:spLocks noGrp="1"/>
          </p:cNvSpPr>
          <p:nvPr>
            <p:ph idx="1"/>
          </p:nvPr>
        </p:nvSpPr>
        <p:spPr/>
        <p:txBody>
          <a:bodyPr>
            <a:normAutofit fontScale="55000" lnSpcReduction="20000"/>
          </a:bodyPr>
          <a:lstStyle/>
          <a:p>
            <a:r>
              <a:rPr lang="en-GB" b="1" dirty="0"/>
              <a:t>United Kingdom Fellowship</a:t>
            </a:r>
            <a:endParaRPr lang="en-GB" dirty="0"/>
          </a:p>
          <a:p>
            <a:r>
              <a:rPr lang="en-GB" b="1" dirty="0"/>
              <a:t>Development Committee</a:t>
            </a:r>
            <a:endParaRPr lang="en-GB" dirty="0"/>
          </a:p>
          <a:p>
            <a:r>
              <a:rPr lang="en-GB" b="1" dirty="0"/>
              <a:t>GUIDELINES FOR SPONSORS:</a:t>
            </a:r>
            <a:endParaRPr lang="en-GB" dirty="0"/>
          </a:p>
          <a:p>
            <a:r>
              <a:rPr lang="en-GB" dirty="0"/>
              <a:t>The following are guidelines for us to follow when sponsoring NA members seeking recovery through the 12 steps of NA</a:t>
            </a:r>
            <a:r>
              <a:rPr lang="en-GB" dirty="0" smtClean="0"/>
              <a:t>.</a:t>
            </a:r>
          </a:p>
          <a:p>
            <a:r>
              <a:rPr lang="en-GB" dirty="0" smtClean="0"/>
              <a:t> In </a:t>
            </a:r>
            <a:r>
              <a:rPr lang="en-GB" dirty="0"/>
              <a:t>our introduction we qualify ourselves as addicts so that the addict can get to know and identify with us. We let them know we are willing to correspond with them by </a:t>
            </a:r>
            <a:r>
              <a:rPr lang="en-GB" dirty="0" smtClean="0"/>
              <a:t>Skype , </a:t>
            </a:r>
            <a:r>
              <a:rPr lang="en-GB" dirty="0"/>
              <a:t>Any </a:t>
            </a:r>
            <a:r>
              <a:rPr lang="en-GB" dirty="0" smtClean="0"/>
              <a:t>technology,</a:t>
            </a:r>
            <a:r>
              <a:rPr lang="en-GB" dirty="0" smtClean="0"/>
              <a:t> letter</a:t>
            </a:r>
            <a:r>
              <a:rPr lang="en-GB" dirty="0"/>
              <a:t>, email, and phone or by any other means available and to act as a sponsor in order to guide them through the </a:t>
            </a:r>
            <a:r>
              <a:rPr lang="en-GB" dirty="0" smtClean="0"/>
              <a:t>12 steps</a:t>
            </a:r>
            <a:r>
              <a:rPr lang="en-GB" dirty="0"/>
              <a:t>.</a:t>
            </a:r>
          </a:p>
          <a:p>
            <a:r>
              <a:rPr lang="en-GB" dirty="0" smtClean="0"/>
              <a:t>Two </a:t>
            </a:r>
            <a:r>
              <a:rPr lang="en-GB" dirty="0"/>
              <a:t>years clean time.</a:t>
            </a:r>
          </a:p>
          <a:p>
            <a:r>
              <a:rPr lang="en-GB" dirty="0" smtClean="0"/>
              <a:t>Have </a:t>
            </a:r>
            <a:r>
              <a:rPr lang="en-GB" dirty="0"/>
              <a:t>an NA Sponsor.</a:t>
            </a:r>
          </a:p>
          <a:p>
            <a:r>
              <a:rPr lang="en-GB" dirty="0" smtClean="0"/>
              <a:t>Have </a:t>
            </a:r>
            <a:r>
              <a:rPr lang="en-GB" dirty="0"/>
              <a:t>experience of working the 12 Steps of NA.</a:t>
            </a:r>
          </a:p>
          <a:p>
            <a:r>
              <a:rPr lang="en-GB" dirty="0" smtClean="0"/>
              <a:t>We </a:t>
            </a:r>
            <a:r>
              <a:rPr lang="en-GB" dirty="0"/>
              <a:t>let them know that Sponsorship helps us as much as it helps them and that they are no longer alone.</a:t>
            </a:r>
          </a:p>
          <a:p>
            <a:r>
              <a:rPr lang="en-GB" dirty="0" smtClean="0"/>
              <a:t> We </a:t>
            </a:r>
            <a:r>
              <a:rPr lang="en-GB" dirty="0"/>
              <a:t>stay focused on recovery, offering them the solution not the problem.</a:t>
            </a:r>
          </a:p>
          <a:p>
            <a:r>
              <a:rPr lang="en-GB" dirty="0" smtClean="0"/>
              <a:t> Encourage </a:t>
            </a:r>
            <a:r>
              <a:rPr lang="en-GB" dirty="0"/>
              <a:t>them to attend any meetings.</a:t>
            </a:r>
          </a:p>
          <a:p>
            <a:r>
              <a:rPr lang="en-GB" dirty="0"/>
              <a:t> </a:t>
            </a:r>
            <a:r>
              <a:rPr lang="en-GB" dirty="0" smtClean="0"/>
              <a:t>In </a:t>
            </a:r>
            <a:r>
              <a:rPr lang="en-GB" dirty="0"/>
              <a:t>the spirit of our 12th tradition we respect the anonymity of all Sponsee’s.</a:t>
            </a:r>
          </a:p>
          <a:p>
            <a:endParaRPr lang="en-GB" dirty="0"/>
          </a:p>
        </p:txBody>
      </p:sp>
    </p:spTree>
    <p:extLst>
      <p:ext uri="{BB962C8B-B14F-4D97-AF65-F5344CB8AC3E}">
        <p14:creationId xmlns:p14="http://schemas.microsoft.com/office/powerpoint/2010/main" val="1605166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DSS Questionnaire.</a:t>
            </a:r>
            <a:endParaRPr lang="en-GB" dirty="0"/>
          </a:p>
        </p:txBody>
      </p:sp>
      <p:sp>
        <p:nvSpPr>
          <p:cNvPr id="3" name="Content Placeholder 2"/>
          <p:cNvSpPr>
            <a:spLocks noGrp="1"/>
          </p:cNvSpPr>
          <p:nvPr>
            <p:ph idx="1"/>
          </p:nvPr>
        </p:nvSpPr>
        <p:spPr>
          <a:xfrm>
            <a:off x="323528" y="1196752"/>
            <a:ext cx="8363272" cy="7704856"/>
          </a:xfrm>
        </p:spPr>
        <p:txBody>
          <a:bodyPr>
            <a:normAutofit fontScale="40000" lnSpcReduction="20000"/>
          </a:bodyPr>
          <a:lstStyle/>
          <a:p>
            <a:r>
              <a:rPr lang="en-GB" b="1" dirty="0"/>
              <a:t>FELLOWSHIP DEVOLOPMENT COMMITTEEE</a:t>
            </a:r>
          </a:p>
          <a:p>
            <a:r>
              <a:rPr lang="en-GB" b="1" dirty="0"/>
              <a:t>Region Distance Sponsorship Form</a:t>
            </a:r>
          </a:p>
          <a:p>
            <a:r>
              <a:rPr lang="en-GB" i="1" dirty="0"/>
              <a:t> </a:t>
            </a:r>
            <a:r>
              <a:rPr lang="en-US" b="1" i="1" u="sng" dirty="0" smtClean="0"/>
              <a:t>Our </a:t>
            </a:r>
            <a:r>
              <a:rPr lang="en-US" b="1" i="1" u="sng" dirty="0"/>
              <a:t>goal for this Task.</a:t>
            </a:r>
            <a:endParaRPr lang="en-GB" b="1" i="1" u="sng" dirty="0"/>
          </a:p>
          <a:p>
            <a:r>
              <a:rPr lang="en-US" dirty="0"/>
              <a:t> </a:t>
            </a:r>
            <a:r>
              <a:rPr lang="en-GB" dirty="0" smtClean="0"/>
              <a:t>Our </a:t>
            </a:r>
            <a:r>
              <a:rPr lang="en-GB" dirty="0"/>
              <a:t>goal is to establish a Distance Sponsorship Committee to provide sponsorship in areas that NA members have difficulties finding people to sponsor them and take them through the </a:t>
            </a:r>
            <a:r>
              <a:rPr lang="en-GB" dirty="0" smtClean="0"/>
              <a:t>12 steps </a:t>
            </a:r>
            <a:r>
              <a:rPr lang="en-GB" dirty="0"/>
              <a:t>of Narcotics Anonymous.</a:t>
            </a:r>
          </a:p>
          <a:p>
            <a:r>
              <a:rPr lang="en-GB" i="1" dirty="0"/>
              <a:t> </a:t>
            </a:r>
            <a:endParaRPr lang="en-GB" dirty="0"/>
          </a:p>
          <a:p>
            <a:r>
              <a:rPr lang="en-GB" dirty="0"/>
              <a:t>Dear Prospective Sponsor:</a:t>
            </a:r>
          </a:p>
          <a:p>
            <a:r>
              <a:rPr lang="en-GB" dirty="0"/>
              <a:t>	Thank you for your interest in the Area Sponsorship programme in NA.  We are very excited about carrying the message of recovery, through sponsorship in our communities, and your willingness to participate.  As you might imagine we need to take great care to conduct ourselves in a spiritual manner as maintaining as much of our anonymity as possible.  The committee will receive requests from addicts in areas that struggle to find NA sponsorship and match them up with a sponsor as soon as possible.  We need to know a little bit about you to make the best possible match.  Please answer the following questions as completely as you can.</a:t>
            </a:r>
          </a:p>
          <a:p>
            <a:r>
              <a:rPr lang="en-GB" b="1" dirty="0"/>
              <a:t>(Please download this document and type your answers in the spaces underneath each question. Then save and send back via email as an attachment.)</a:t>
            </a:r>
            <a:endParaRPr lang="en-GB" dirty="0"/>
          </a:p>
          <a:p>
            <a:r>
              <a:rPr lang="en-GB" dirty="0"/>
              <a:t> </a:t>
            </a:r>
          </a:p>
          <a:p>
            <a:pPr lvl="0"/>
            <a:r>
              <a:rPr lang="en-GB" dirty="0"/>
              <a:t>Please </a:t>
            </a:r>
            <a:r>
              <a:rPr lang="en-GB" dirty="0" smtClean="0"/>
              <a:t> print </a:t>
            </a:r>
            <a:r>
              <a:rPr lang="en-GB" dirty="0"/>
              <a:t>your name and address, with a phone number as well. </a:t>
            </a:r>
          </a:p>
          <a:p>
            <a:r>
              <a:rPr lang="en-GB" dirty="0"/>
              <a:t>  </a:t>
            </a:r>
            <a:r>
              <a:rPr lang="en-GB" dirty="0" smtClean="0"/>
              <a:t>What </a:t>
            </a:r>
            <a:r>
              <a:rPr lang="en-GB" dirty="0"/>
              <a:t>pen name would you like to be known by?</a:t>
            </a:r>
          </a:p>
          <a:p>
            <a:r>
              <a:rPr lang="en-GB" dirty="0"/>
              <a:t> </a:t>
            </a:r>
            <a:r>
              <a:rPr lang="en-GB" dirty="0" smtClean="0"/>
              <a:t>How </a:t>
            </a:r>
            <a:r>
              <a:rPr lang="en-GB" dirty="0"/>
              <a:t>is your recovery based in Narcotics Anonymous?</a:t>
            </a:r>
          </a:p>
          <a:p>
            <a:r>
              <a:rPr lang="en-GB" dirty="0"/>
              <a:t>  </a:t>
            </a:r>
            <a:r>
              <a:rPr lang="en-GB" dirty="0" smtClean="0"/>
              <a:t>Have </a:t>
            </a:r>
            <a:r>
              <a:rPr lang="en-GB" dirty="0"/>
              <a:t>you completed a Fourth and Fifth Step out of Narcotics Anonymous Literature?</a:t>
            </a:r>
          </a:p>
          <a:p>
            <a:r>
              <a:rPr lang="en-GB" dirty="0"/>
              <a:t> </a:t>
            </a:r>
          </a:p>
          <a:p>
            <a:r>
              <a:rPr lang="en-GB" dirty="0"/>
              <a:t> </a:t>
            </a:r>
            <a:r>
              <a:rPr lang="en-GB" dirty="0" smtClean="0"/>
              <a:t>Do </a:t>
            </a:r>
            <a:r>
              <a:rPr lang="en-GB" dirty="0"/>
              <a:t>you attend NA meetings regularly? </a:t>
            </a:r>
          </a:p>
          <a:p>
            <a:r>
              <a:rPr lang="en-GB" dirty="0"/>
              <a:t> </a:t>
            </a:r>
          </a:p>
          <a:p>
            <a:r>
              <a:rPr lang="en-GB" dirty="0"/>
              <a:t> </a:t>
            </a:r>
            <a:r>
              <a:rPr lang="en-GB" dirty="0" smtClean="0"/>
              <a:t>Do </a:t>
            </a:r>
            <a:r>
              <a:rPr lang="en-GB" dirty="0"/>
              <a:t>you have at least two continuous years clean time?</a:t>
            </a:r>
          </a:p>
          <a:p>
            <a:r>
              <a:rPr lang="en-GB" dirty="0"/>
              <a:t> </a:t>
            </a:r>
          </a:p>
          <a:p>
            <a:pPr lvl="0"/>
            <a:r>
              <a:rPr lang="en-GB" dirty="0"/>
              <a:t>Do you have a clear working knowledge of the Twelve Steps and Twelve Traditions of NA?   </a:t>
            </a:r>
            <a:r>
              <a:rPr lang="en-GB" dirty="0" smtClean="0"/>
              <a:t>Do </a:t>
            </a:r>
            <a:r>
              <a:rPr lang="en-GB" dirty="0"/>
              <a:t>you have experience being an NA sponsor?  Please describe.</a:t>
            </a:r>
          </a:p>
          <a:p>
            <a:r>
              <a:rPr lang="en-GB" dirty="0"/>
              <a:t>  </a:t>
            </a:r>
            <a:r>
              <a:rPr lang="en-GB" dirty="0" smtClean="0"/>
              <a:t>Do </a:t>
            </a:r>
            <a:r>
              <a:rPr lang="en-GB" dirty="0"/>
              <a:t>you have all the means to provide stationary and stamps for correspondence, face to face, phone or even skype?</a:t>
            </a:r>
          </a:p>
          <a:p>
            <a:r>
              <a:rPr lang="en-GB" dirty="0"/>
              <a:t>  </a:t>
            </a:r>
            <a:r>
              <a:rPr lang="en-GB" dirty="0" smtClean="0"/>
              <a:t>Do </a:t>
            </a:r>
            <a:r>
              <a:rPr lang="en-GB" dirty="0"/>
              <a:t>you have the willingness and availability to reply to any letter, meeting up, step work etc. you receive within two weeks?</a:t>
            </a:r>
          </a:p>
          <a:p>
            <a:r>
              <a:rPr lang="en-GB" dirty="0"/>
              <a:t> </a:t>
            </a:r>
            <a:r>
              <a:rPr lang="en-GB" dirty="0" smtClean="0"/>
              <a:t>Have </a:t>
            </a:r>
            <a:r>
              <a:rPr lang="en-GB" dirty="0"/>
              <a:t>you spoken with your NA sponsor about becoming involved with this avenue of service?</a:t>
            </a:r>
          </a:p>
          <a:p>
            <a:r>
              <a:rPr lang="en-GB" dirty="0" smtClean="0"/>
              <a:t>Please </a:t>
            </a:r>
            <a:r>
              <a:rPr lang="en-GB" dirty="0"/>
              <a:t>provide us with your sponsor’s contact details, as we may need him/her to vouch for you?</a:t>
            </a:r>
          </a:p>
          <a:p>
            <a:r>
              <a:rPr lang="en-GB" dirty="0"/>
              <a:t> </a:t>
            </a:r>
          </a:p>
          <a:p>
            <a:r>
              <a:rPr lang="en-GB" dirty="0"/>
              <a:t> </a:t>
            </a:r>
          </a:p>
          <a:p>
            <a:r>
              <a:rPr lang="en-GB" dirty="0"/>
              <a:t> </a:t>
            </a:r>
          </a:p>
          <a:p>
            <a:r>
              <a:rPr lang="en-GB" dirty="0"/>
              <a:t>Thanks for taking the time, and being honest enough to answer all of these questions.  We will let you know if a prospective Sponsee writes in that might be suitable for you.  </a:t>
            </a:r>
          </a:p>
          <a:p>
            <a:r>
              <a:rPr lang="en-GB" dirty="0"/>
              <a:t> </a:t>
            </a:r>
          </a:p>
          <a:p>
            <a:r>
              <a:rPr lang="en-GB" b="1" dirty="0"/>
              <a:t>ILF</a:t>
            </a:r>
            <a:endParaRPr lang="en-GB" dirty="0"/>
          </a:p>
          <a:p>
            <a:r>
              <a:rPr lang="en-GB" b="1" dirty="0"/>
              <a:t>UKFDC</a:t>
            </a:r>
            <a:endParaRPr lang="en-GB" dirty="0"/>
          </a:p>
          <a:p>
            <a:endParaRPr lang="en-GB" dirty="0"/>
          </a:p>
        </p:txBody>
      </p:sp>
    </p:spTree>
    <p:extLst>
      <p:ext uri="{BB962C8B-B14F-4D97-AF65-F5344CB8AC3E}">
        <p14:creationId xmlns:p14="http://schemas.microsoft.com/office/powerpoint/2010/main" val="1419139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does it work?</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22492" y="1639887"/>
            <a:ext cx="7099015" cy="4629150"/>
          </a:xfrm>
        </p:spPr>
      </p:pic>
    </p:spTree>
    <p:extLst>
      <p:ext uri="{BB962C8B-B14F-4D97-AF65-F5344CB8AC3E}">
        <p14:creationId xmlns:p14="http://schemas.microsoft.com/office/powerpoint/2010/main" val="3477716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Cards Of DSS</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9973" y="1639887"/>
            <a:ext cx="6764054" cy="4629150"/>
          </a:xfrm>
        </p:spPr>
      </p:pic>
    </p:spTree>
    <p:extLst>
      <p:ext uri="{BB962C8B-B14F-4D97-AF65-F5344CB8AC3E}">
        <p14:creationId xmlns:p14="http://schemas.microsoft.com/office/powerpoint/2010/main" val="626780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Distance.sponsorship@ukna.org</a:t>
            </a:r>
            <a:br>
              <a:rPr lang="en-GB" dirty="0" smtClean="0"/>
            </a:b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47960" y="1600200"/>
            <a:ext cx="2648080" cy="4708525"/>
          </a:xfrm>
        </p:spPr>
      </p:pic>
    </p:spTree>
    <p:extLst>
      <p:ext uri="{BB962C8B-B14F-4D97-AF65-F5344CB8AC3E}">
        <p14:creationId xmlns:p14="http://schemas.microsoft.com/office/powerpoint/2010/main" val="3388434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Getting DSS Out There</a:t>
            </a:r>
            <a:endParaRPr lang="en-GB" dirty="0"/>
          </a:p>
        </p:txBody>
      </p:sp>
      <p:sp>
        <p:nvSpPr>
          <p:cNvPr id="3" name="Content Placeholder 2"/>
          <p:cNvSpPr>
            <a:spLocks noGrp="1"/>
          </p:cNvSpPr>
          <p:nvPr>
            <p:ph idx="1"/>
          </p:nvPr>
        </p:nvSpPr>
        <p:spPr/>
        <p:txBody>
          <a:bodyPr>
            <a:normAutofit fontScale="77500" lnSpcReduction="20000"/>
          </a:bodyPr>
          <a:lstStyle/>
          <a:p>
            <a:r>
              <a:rPr lang="en-GB" dirty="0">
                <a:hlinkClick r:id="rId2"/>
              </a:rPr>
              <a:t>http://</a:t>
            </a:r>
            <a:r>
              <a:rPr lang="en-GB" dirty="0" smtClean="0">
                <a:hlinkClick r:id="rId2"/>
              </a:rPr>
              <a:t>ukna.org/content/fellowship-development</a:t>
            </a:r>
            <a:endParaRPr lang="en-GB" dirty="0" smtClean="0"/>
          </a:p>
          <a:p>
            <a:r>
              <a:rPr lang="en-GB" dirty="0" smtClean="0">
                <a:hlinkClick r:id="rId3"/>
              </a:rPr>
              <a:t>Distance.sponsorship@ukna.org</a:t>
            </a:r>
            <a:endParaRPr lang="en-GB" dirty="0" smtClean="0"/>
          </a:p>
          <a:p>
            <a:r>
              <a:rPr lang="en-GB" dirty="0" smtClean="0"/>
              <a:t>On-line meetings</a:t>
            </a:r>
          </a:p>
          <a:p>
            <a:r>
              <a:rPr lang="en-GB" dirty="0" smtClean="0"/>
              <a:t>Home group’s</a:t>
            </a:r>
          </a:p>
          <a:p>
            <a:r>
              <a:rPr lang="en-GB" dirty="0" smtClean="0"/>
              <a:t>NAWS</a:t>
            </a:r>
          </a:p>
          <a:p>
            <a:r>
              <a:rPr lang="en-GB" dirty="0" smtClean="0"/>
              <a:t>EDM</a:t>
            </a:r>
          </a:p>
          <a:p>
            <a:r>
              <a:rPr lang="en-GB" dirty="0" smtClean="0"/>
              <a:t>Region’s</a:t>
            </a:r>
          </a:p>
          <a:p>
            <a:r>
              <a:rPr lang="en-GB" dirty="0" smtClean="0"/>
              <a:t>Area’s</a:t>
            </a:r>
          </a:p>
          <a:p>
            <a:r>
              <a:rPr lang="en-GB" dirty="0" smtClean="0"/>
              <a:t>Flyers &amp; Business Cards</a:t>
            </a:r>
          </a:p>
          <a:p>
            <a:r>
              <a:rPr lang="en-GB" dirty="0" smtClean="0"/>
              <a:t>Word &amp; mouth</a:t>
            </a:r>
          </a:p>
          <a:p>
            <a:r>
              <a:rPr lang="en-GB" dirty="0" smtClean="0"/>
              <a:t>Workshops</a:t>
            </a:r>
          </a:p>
          <a:p>
            <a:r>
              <a:rPr lang="en-GB" dirty="0" smtClean="0"/>
              <a:t>Rural Outreach (webinars) </a:t>
            </a:r>
          </a:p>
          <a:p>
            <a:r>
              <a:rPr lang="en-GB" dirty="0" smtClean="0"/>
              <a:t>Social Media</a:t>
            </a:r>
            <a:endParaRPr lang="en-GB" dirty="0"/>
          </a:p>
        </p:txBody>
      </p:sp>
    </p:spTree>
    <p:extLst>
      <p:ext uri="{BB962C8B-B14F-4D97-AF65-F5344CB8AC3E}">
        <p14:creationId xmlns:p14="http://schemas.microsoft.com/office/powerpoint/2010/main" val="34938220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Sponsor &amp; Sponsee</a:t>
            </a:r>
            <a:endParaRPr lang="en-GB" dirty="0"/>
          </a:p>
        </p:txBody>
      </p:sp>
      <p:sp>
        <p:nvSpPr>
          <p:cNvPr id="3" name="Content Placeholder 2"/>
          <p:cNvSpPr>
            <a:spLocks noGrp="1"/>
          </p:cNvSpPr>
          <p:nvPr>
            <p:ph idx="1"/>
          </p:nvPr>
        </p:nvSpPr>
        <p:spPr/>
        <p:txBody>
          <a:bodyPr/>
          <a:lstStyle/>
          <a:p>
            <a:r>
              <a:rPr lang="en-GB" dirty="0" smtClean="0"/>
              <a:t>Emails</a:t>
            </a:r>
          </a:p>
          <a:p>
            <a:r>
              <a:rPr lang="en-GB" dirty="0" smtClean="0"/>
              <a:t>Skype</a:t>
            </a:r>
          </a:p>
          <a:p>
            <a:r>
              <a:rPr lang="en-GB" dirty="0" smtClean="0"/>
              <a:t>Phone</a:t>
            </a:r>
          </a:p>
          <a:p>
            <a:r>
              <a:rPr lang="en-GB" dirty="0" smtClean="0"/>
              <a:t>Social media Apps </a:t>
            </a:r>
          </a:p>
          <a:p>
            <a:r>
              <a:rPr lang="en-GB" dirty="0" smtClean="0"/>
              <a:t>Post</a:t>
            </a:r>
          </a:p>
          <a:p>
            <a:r>
              <a:rPr lang="en-GB" dirty="0" smtClean="0"/>
              <a:t>Face to face</a:t>
            </a:r>
            <a:endParaRPr lang="en-GB" dirty="0"/>
          </a:p>
        </p:txBody>
      </p:sp>
    </p:spTree>
    <p:extLst>
      <p:ext uri="{BB962C8B-B14F-4D97-AF65-F5344CB8AC3E}">
        <p14:creationId xmlns:p14="http://schemas.microsoft.com/office/powerpoint/2010/main" val="38253820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TotalTime>
  <Words>617</Words>
  <Application>Microsoft Office PowerPoint</Application>
  <PresentationFormat>On-screen Show (4:3)</PresentationFormat>
  <Paragraphs>139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Distance Sponsorship</vt:lpstr>
      <vt:lpstr>The Beginning of DSS</vt:lpstr>
      <vt:lpstr>DSS Guidelines</vt:lpstr>
      <vt:lpstr>DSS Questionnaire.</vt:lpstr>
      <vt:lpstr>How does it work?</vt:lpstr>
      <vt:lpstr>Business Cards Of DSS</vt:lpstr>
      <vt:lpstr>Distance.sponsorship@ukna.org </vt:lpstr>
      <vt:lpstr>Getting DSS Out There</vt:lpstr>
      <vt:lpstr>Sponsor &amp; Sponsee</vt:lpstr>
      <vt:lpstr>Challenge’s </vt:lpstr>
      <vt:lpstr>Logistics </vt:lpstr>
      <vt:lpstr>Task By NAWS to Support Africa</vt:lpstr>
      <vt:lpstr>Country's Of Sponsor/Sponsee </vt:lpstr>
      <vt:lpstr>New Developments In 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Distance Sponsorship</dc:title>
  <dc:creator>adrian osmond</dc:creator>
  <cp:lastModifiedBy>adrian osmond</cp:lastModifiedBy>
  <cp:revision>23</cp:revision>
  <dcterms:created xsi:type="dcterms:W3CDTF">2017-04-17T14:57:38Z</dcterms:created>
  <dcterms:modified xsi:type="dcterms:W3CDTF">2018-07-18T19:04:24Z</dcterms:modified>
</cp:coreProperties>
</file>